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金色院徽透明图层"/>
          <p:cNvPicPr>
            <a:picLocks noChangeAspect="1"/>
          </p:cNvPicPr>
          <p:nvPr/>
        </p:nvPicPr>
        <p:blipFill>
          <a:blip r:embed="rId2"/>
          <a:srcRect l="42115" t="5648" r="42764" b="68611"/>
          <a:stretch>
            <a:fillRect/>
          </a:stretch>
        </p:blipFill>
        <p:spPr>
          <a:xfrm>
            <a:off x="5194300" y="323850"/>
            <a:ext cx="1803400" cy="1765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3300" y="2228850"/>
            <a:ext cx="76454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新疆师范大学马克思主义学院</a:t>
            </a:r>
            <a:endParaRPr lang="zh-CN" altLang="en-US" sz="4000" b="1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方正小标宋_GBK" panose="02000000000000000000" charset="-122"/>
              <a:ea typeface="方正小标宋_GBK" panose="02000000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党委、大型会议专用背景</a:t>
            </a:r>
            <a:endParaRPr lang="zh-CN" altLang="en-US" sz="4000" b="1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07815" y="5088890"/>
            <a:ext cx="397637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落</a:t>
            </a:r>
            <a:r>
              <a:rPr lang="en-US" altLang="zh-CN" sz="32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  </a:t>
            </a:r>
            <a:r>
              <a:rPr lang="zh-CN" altLang="en-US" sz="3200" b="1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方正小标宋_GBK" panose="02000000000000000000" charset="-122"/>
                <a:ea typeface="方正小标宋_GBK" panose="02000000000000000000" charset="-122"/>
              </a:rPr>
              <a:t>款</a:t>
            </a:r>
            <a:endParaRPr lang="zh-CN" altLang="en-US" sz="3200" b="1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I1YjYzNGVhMDNmYTJmMWNmNjdiMjg3OTc4MThkZD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方正小标宋_GBK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Coma patient</cp:lastModifiedBy>
  <cp:revision>2</cp:revision>
  <dcterms:created xsi:type="dcterms:W3CDTF">2022-09-03T09:36:04Z</dcterms:created>
  <dcterms:modified xsi:type="dcterms:W3CDTF">2022-09-03T09:41:18Z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CCB3C475EAD84B1D8D2643F811B43C55</vt:lpwstr>
  </property>
  <property fmtid="{D5CDD505-2E9C-101B-9397-08002B2CF9AE}" pid="3" name="KSOProductBuildVer">
    <vt:lpwstr>2052-11.1.0.12313</vt:lpwstr>
  </property>
</Properties>
</file>