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</p:sldIdLst>
  <p:sldSz cx="12192000" cy="6858000"/>
  <p:notesSz cx="6858000" cy="9144000"/>
  <p:embeddedFontLst>
    <p:embeddedFont>
      <p:font typeface="方正公文小标宋" panose="02000500000000000000" charset="-122"/>
      <p:regular r:id="rId7"/>
    </p:embeddedFont>
    <p:embeddedFont>
      <p:font typeface="微软雅黑" panose="020B0503020204020204" charset="-122"/>
      <p:regular r:id="rId8"/>
    </p:embeddedFont>
    <p:embeddedFont>
      <p:font typeface="Calibri" panose="020F0502020204030204" charset="0"/>
      <p:regular r:id="rId9"/>
      <p:bold r:id="rId10"/>
      <p:italic r:id="rId11"/>
      <p:boldItalic r:id="rId12"/>
    </p:embeddedFont>
  </p:embeddedFontLst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3.fntdata"/><Relationship Id="rId8" Type="http://schemas.openxmlformats.org/officeDocument/2006/relationships/font" Target="fonts/font2.fntdata"/><Relationship Id="rId7" Type="http://schemas.openxmlformats.org/officeDocument/2006/relationships/font" Target="fonts/font1.fntdata"/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gs" Target="tags/tag1.xml"/><Relationship Id="rId12" Type="http://schemas.openxmlformats.org/officeDocument/2006/relationships/font" Target="fonts/font6.fntdata"/><Relationship Id="rId11" Type="http://schemas.openxmlformats.org/officeDocument/2006/relationships/font" Target="fonts/font5.fntdata"/><Relationship Id="rId10" Type="http://schemas.openxmlformats.org/officeDocument/2006/relationships/font" Target="fonts/font4.fntdata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C:\Users\admin\Desktop\学院会议背景模板\院徽\白院徽透明图层.png白院徽透明图层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81150" y="2345690"/>
            <a:ext cx="902906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40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</a:rPr>
              <a:t>（蓝色）培训会议专用背景</a:t>
            </a:r>
            <a:endParaRPr lang="zh-CN" altLang="en-US" sz="4000" b="1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43045" y="5258435"/>
            <a:ext cx="410527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20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新疆师范大学马克思主义学院</a:t>
            </a:r>
            <a:endParaRPr lang="zh-CN" altLang="en-US" sz="2000" b="1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  <a:p>
            <a:pPr algn="ctr">
              <a:lnSpc>
                <a:spcPct val="130000"/>
              </a:lnSpc>
            </a:pPr>
            <a:r>
              <a:rPr lang="en-US" altLang="zh-CN" sz="20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XXX</a:t>
            </a:r>
            <a:r>
              <a:rPr lang="zh-CN" altLang="en-US" sz="20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年</a:t>
            </a:r>
            <a:r>
              <a:rPr lang="en-US" altLang="zh-CN" sz="20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XX</a:t>
            </a:r>
            <a:r>
              <a:rPr lang="zh-CN" altLang="en-US" sz="20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月</a:t>
            </a:r>
            <a:r>
              <a:rPr lang="en-US" altLang="zh-CN" sz="20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XX</a:t>
            </a:r>
            <a:r>
              <a:rPr lang="zh-CN" altLang="en-US" sz="20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日</a:t>
            </a:r>
            <a:endParaRPr lang="zh-CN" altLang="en-US" sz="2000" b="1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zgyNDk1YmU4YTg3NmJkOTI4OTdjZjZiYzAwM2RkOWYifQ=="/>
  <p:tag name="KSO_WPP_MARK_KEY" val="b8d8b9aa-1e40-41b6-8fb8-d8dd586418d9"/>
  <p:tag name="commondata" val="eyJoZGlkIjoiYTc5YWQxZGNmZTU5MDU3N2ZmZTgxN2I3YjFmOGQ3NmE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</Words>
  <Application>WPS 演示</Application>
  <PresentationFormat>宽屏</PresentationFormat>
  <Paragraphs>5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宋体</vt:lpstr>
      <vt:lpstr>Wingdings</vt:lpstr>
      <vt:lpstr>方正公文小标宋</vt:lpstr>
      <vt:lpstr>微软雅黑</vt:lpstr>
      <vt:lpstr>Arial Unicode MS</vt:lpstr>
      <vt:lpstr>Calibri</vt:lpstr>
      <vt:lpstr>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乌苏苗苗</cp:lastModifiedBy>
  <cp:revision>8</cp:revision>
  <dcterms:created xsi:type="dcterms:W3CDTF">2022-09-03T09:36:00Z</dcterms:created>
  <dcterms:modified xsi:type="dcterms:W3CDTF">2024-06-03T03:08:51Z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CCB3C475EAD84B1D8D2643F811B43C55</vt:lpwstr>
  </property>
  <property fmtid="{D5CDD505-2E9C-101B-9397-08002B2CF9AE}" pid="3" name="KSOProductBuildVer">
    <vt:lpwstr>2052-12.1.0.16729</vt:lpwstr>
  </property>
</Properties>
</file>